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609" r:id="rId2"/>
    <p:sldId id="631" r:id="rId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1517" autoAdjust="0"/>
  </p:normalViewPr>
  <p:slideViewPr>
    <p:cSldViewPr>
      <p:cViewPr varScale="1">
        <p:scale>
          <a:sx n="164" d="100"/>
          <a:sy n="164" d="100"/>
        </p:scale>
        <p:origin x="184" y="61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496" y="112930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 Corinthians </a:t>
            </a:r>
            <a:r>
              <a:rPr lang="en-AU" sz="28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10:</a:t>
            </a:r>
            <a:r>
              <a:rPr lang="en-AU" sz="28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16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The cup of blessing that we bless, is it not a participation in the blood of Christ?  The bread that we break, is </a:t>
            </a:r>
            <a:r>
              <a:rPr lang="en-AU" sz="2800" b="1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it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not a participation in the body of Christ?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Because there is one bread, we who are many are one body, for we all partake of the one bread.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9188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 Communion, we identify with Christ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We are joined with Christ in His death (baptism)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5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3" grpId="0" uiExpan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9188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 Communion, we identify with Christ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We are joined with Christ in His death (baptism)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24" y="90457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16 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The cup of blessing that we bless, is it not a </a:t>
            </a:r>
            <a:r>
              <a:rPr lang="en-AU" sz="2400" u="sng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(</a:t>
            </a:r>
            <a:r>
              <a:rPr lang="en-AU" sz="2400" u="sng" dirty="0">
                <a:solidFill>
                  <a:srgbClr val="FFFF00"/>
                </a:solidFill>
                <a:latin typeface="Times New Roman" charset="0"/>
                <a:ea typeface="Arial" charset="0"/>
                <a:cs typeface="Times New Roman" charset="0"/>
              </a:rPr>
              <a:t>fellowship</a:t>
            </a:r>
            <a:r>
              <a:rPr lang="en-AU" sz="2400" u="sng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)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in the blood of Christ?  The bread that we break, is </a:t>
            </a:r>
            <a:r>
              <a:rPr lang="en-AU" sz="2400" b="1" u="sng" dirty="0">
                <a:solidFill>
                  <a:schemeClr val="bg1"/>
                </a:solidFill>
                <a:latin typeface="Comic Sans MS" charset="0"/>
                <a:ea typeface="Arial" charset="0"/>
              </a:rPr>
              <a:t>it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not a </a:t>
            </a:r>
            <a:r>
              <a:rPr lang="en-AU" sz="2400" u="sng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(</a:t>
            </a:r>
            <a:r>
              <a:rPr lang="en-AU" sz="2400" u="sng" dirty="0">
                <a:solidFill>
                  <a:srgbClr val="FFFF00"/>
                </a:solidFill>
                <a:latin typeface="Times New Roman" charset="0"/>
                <a:ea typeface="Arial" charset="0"/>
                <a:cs typeface="Times New Roman" charset="0"/>
              </a:rPr>
              <a:t>fellowship</a:t>
            </a:r>
            <a:r>
              <a:rPr lang="en-AU" sz="2400" u="sng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)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in the </a:t>
            </a:r>
            <a:r>
              <a:rPr lang="en-AU" sz="2400" u="sng" dirty="0">
                <a:solidFill>
                  <a:schemeClr val="bg1"/>
                </a:solidFill>
                <a:latin typeface="Comic Sans MS" charset="0"/>
                <a:ea typeface="Arial" charset="0"/>
              </a:rPr>
              <a:t>body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 of Christ? 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17 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Because there is one bread, </a:t>
            </a:r>
            <a:r>
              <a:rPr lang="en-AU" sz="2400" u="sng" dirty="0">
                <a:solidFill>
                  <a:srgbClr val="FFFF00"/>
                </a:solidFill>
                <a:latin typeface="Comic Sans MS" charset="0"/>
                <a:ea typeface="Arial" charset="0"/>
              </a:rPr>
              <a:t>we who are many are one body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</a:rPr>
              <a:t>, for we all partake of the one bread.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34" y="2929508"/>
            <a:ext cx="9122955" cy="212365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Through the blood and body of Christ, we become the fellowship of Christ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One body because of Good Friday.  Jesus died to make us one.</a:t>
            </a:r>
            <a:b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1Cor 11 warns against divisions and disconnect from other Christians (especially in communion).  Must not miss the significance of being one body.  Christ died for it.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59937</TotalTime>
  <Words>68</Words>
  <Application>Microsoft Macintosh PowerPoint</Application>
  <PresentationFormat>On-screen Show (16:10)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890</cp:revision>
  <cp:lastPrinted>2018-03-28T07:43:28Z</cp:lastPrinted>
  <dcterms:created xsi:type="dcterms:W3CDTF">2016-11-04T06:28:01Z</dcterms:created>
  <dcterms:modified xsi:type="dcterms:W3CDTF">2018-03-28T07:45:04Z</dcterms:modified>
</cp:coreProperties>
</file>